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</p:sldIdLst>
  <p:sldSz cx="18288000" cy="10287000"/>
  <p:notesSz cx="6858000" cy="9144000"/>
  <p:embeddedFontLst>
    <p:embeddedFont>
      <p:font typeface="Clear Sans Bold" charset="1" panose="020B0803030202020304"/>
      <p:regular r:id="rId9"/>
    </p:embeddedFont>
    <p:embeddedFont>
      <p:font typeface="Now" charset="1" panose="000005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png" Type="http://schemas.openxmlformats.org/officeDocument/2006/relationships/image"/><Relationship Id="rId14" Target="../media/image13.svg" Type="http://schemas.openxmlformats.org/officeDocument/2006/relationships/image"/><Relationship Id="rId2" Target="../media/image1.png" Type="http://schemas.openxmlformats.org/officeDocument/2006/relationships/image"/><Relationship Id="rId3" Target="../media/image2.jpe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png" Type="http://schemas.openxmlformats.org/officeDocument/2006/relationships/image"/><Relationship Id="rId14" Target="../media/image13.svg" Type="http://schemas.openxmlformats.org/officeDocument/2006/relationships/image"/><Relationship Id="rId2" Target="../media/image1.png" Type="http://schemas.openxmlformats.org/officeDocument/2006/relationships/image"/><Relationship Id="rId3" Target="../media/image2.jpe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3.svg" Type="http://schemas.openxmlformats.org/officeDocument/2006/relationships/image"/><Relationship Id="rId2" Target="../media/image5.png" Type="http://schemas.openxmlformats.org/officeDocument/2006/relationships/image"/><Relationship Id="rId3" Target="../media/image6.png" Type="http://schemas.openxmlformats.org/officeDocument/2006/relationships/image"/><Relationship Id="rId4" Target="../media/image7.svg" Type="http://schemas.openxmlformats.org/officeDocument/2006/relationships/image"/><Relationship Id="rId5" Target="../media/image8.png" Type="http://schemas.openxmlformats.org/officeDocument/2006/relationships/image"/><Relationship Id="rId6" Target="../media/image9.svg" Type="http://schemas.openxmlformats.org/officeDocument/2006/relationships/image"/><Relationship Id="rId7" Target="../media/image10.png" Type="http://schemas.openxmlformats.org/officeDocument/2006/relationships/image"/><Relationship Id="rId8" Target="../media/image11.svg" Type="http://schemas.openxmlformats.org/officeDocument/2006/relationships/image"/><Relationship Id="rId9" Target="../media/image1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11086" r="0" b="-11086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-27458773" y="-27302667"/>
            <a:ext cx="81477744" cy="48120616"/>
          </a:xfrm>
          <a:custGeom>
            <a:avLst/>
            <a:gdLst/>
            <a:ahLst/>
            <a:cxnLst/>
            <a:rect r="r" b="b" t="t" l="l"/>
            <a:pathLst>
              <a:path h="48120616" w="81477744">
                <a:moveTo>
                  <a:pt x="0" y="0"/>
                </a:moveTo>
                <a:lnTo>
                  <a:pt x="81477744" y="0"/>
                </a:lnTo>
                <a:lnTo>
                  <a:pt x="81477744" y="48120616"/>
                </a:lnTo>
                <a:lnTo>
                  <a:pt x="0" y="481206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52000"/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0" y="1143000"/>
            <a:ext cx="18288000" cy="9144000"/>
          </a:xfrm>
          <a:custGeom>
            <a:avLst/>
            <a:gdLst/>
            <a:ahLst/>
            <a:cxnLst/>
            <a:rect r="r" b="b" t="t" l="l"/>
            <a:pathLst>
              <a:path h="9144000" w="18288000">
                <a:moveTo>
                  <a:pt x="0" y="0"/>
                </a:moveTo>
                <a:lnTo>
                  <a:pt x="18288000" y="0"/>
                </a:lnTo>
                <a:lnTo>
                  <a:pt x="18288000" y="9144000"/>
                </a:lnTo>
                <a:lnTo>
                  <a:pt x="0" y="91440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4794788" y="2430599"/>
            <a:ext cx="8698424" cy="4534599"/>
            <a:chOff x="0" y="0"/>
            <a:chExt cx="11597899" cy="6046132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1597899" cy="6046132"/>
            </a:xfrm>
            <a:custGeom>
              <a:avLst/>
              <a:gdLst/>
              <a:ahLst/>
              <a:cxnLst/>
              <a:rect r="r" b="b" t="t" l="l"/>
              <a:pathLst>
                <a:path h="6046132" w="11597899">
                  <a:moveTo>
                    <a:pt x="0" y="0"/>
                  </a:moveTo>
                  <a:lnTo>
                    <a:pt x="11597899" y="0"/>
                  </a:lnTo>
                  <a:lnTo>
                    <a:pt x="11597899" y="6046132"/>
                  </a:lnTo>
                  <a:lnTo>
                    <a:pt x="0" y="604613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4366843" y="5018706"/>
              <a:ext cx="376713" cy="339042"/>
            </a:xfrm>
            <a:custGeom>
              <a:avLst/>
              <a:gdLst/>
              <a:ahLst/>
              <a:cxnLst/>
              <a:rect r="r" b="b" t="t" l="l"/>
              <a:pathLst>
                <a:path h="339042" w="376713">
                  <a:moveTo>
                    <a:pt x="0" y="0"/>
                  </a:moveTo>
                  <a:lnTo>
                    <a:pt x="376713" y="0"/>
                  </a:lnTo>
                  <a:lnTo>
                    <a:pt x="376713" y="339042"/>
                  </a:lnTo>
                  <a:lnTo>
                    <a:pt x="0" y="3390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8" id="8"/>
            <p:cNvSpPr txBox="true"/>
            <p:nvPr/>
          </p:nvSpPr>
          <p:spPr>
            <a:xfrm rot="0">
              <a:off x="4743556" y="5091790"/>
              <a:ext cx="1617045" cy="2024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122"/>
                </a:lnSpc>
                <a:spcBef>
                  <a:spcPct val="0"/>
                </a:spcBef>
              </a:pPr>
              <a:r>
                <a:rPr lang="en-US" b="true" sz="1078">
                  <a:solidFill>
                    <a:srgbClr val="000000"/>
                  </a:solidFill>
                  <a:latin typeface="Clear Sans Bold"/>
                  <a:ea typeface="Clear Sans Bold"/>
                  <a:cs typeface="Clear Sans Bold"/>
                  <a:sym typeface="Clear Sans Bold"/>
                </a:rPr>
                <a:t>up_aupex</a:t>
              </a:r>
            </a:p>
          </p:txBody>
        </p:sp>
        <p:sp>
          <p:nvSpPr>
            <p:cNvPr name="Freeform 9" id="9"/>
            <p:cNvSpPr/>
            <p:nvPr/>
          </p:nvSpPr>
          <p:spPr>
            <a:xfrm flipH="false" flipV="false" rot="0">
              <a:off x="5774680" y="4990784"/>
              <a:ext cx="186584" cy="394886"/>
            </a:xfrm>
            <a:custGeom>
              <a:avLst/>
              <a:gdLst/>
              <a:ahLst/>
              <a:cxnLst/>
              <a:rect r="r" b="b" t="t" l="l"/>
              <a:pathLst>
                <a:path h="394886" w="186584">
                  <a:moveTo>
                    <a:pt x="0" y="0"/>
                  </a:moveTo>
                  <a:lnTo>
                    <a:pt x="186584" y="0"/>
                  </a:lnTo>
                  <a:lnTo>
                    <a:pt x="186584" y="394886"/>
                  </a:lnTo>
                  <a:lnTo>
                    <a:pt x="0" y="3948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6050773" y="5091790"/>
              <a:ext cx="1143911" cy="2024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122"/>
                </a:lnSpc>
                <a:spcBef>
                  <a:spcPct val="0"/>
                </a:spcBef>
              </a:pPr>
              <a:r>
                <a:rPr lang="en-US" b="true" sz="1078">
                  <a:solidFill>
                    <a:srgbClr val="000000"/>
                  </a:solidFill>
                  <a:latin typeface="Clear Sans Bold"/>
                  <a:ea typeface="Clear Sans Bold"/>
                  <a:cs typeface="Clear Sans Bold"/>
                  <a:sym typeface="Clear Sans Bold"/>
                </a:rPr>
                <a:t>aupex</a:t>
              </a:r>
            </a:p>
          </p:txBody>
        </p:sp>
        <p:sp>
          <p:nvSpPr>
            <p:cNvPr name="Freeform 11" id="11"/>
            <p:cNvSpPr/>
            <p:nvPr/>
          </p:nvSpPr>
          <p:spPr>
            <a:xfrm flipH="false" flipV="false" rot="0">
              <a:off x="6782272" y="4990784"/>
              <a:ext cx="412412" cy="412412"/>
            </a:xfrm>
            <a:custGeom>
              <a:avLst/>
              <a:gdLst/>
              <a:ahLst/>
              <a:cxnLst/>
              <a:rect r="r" b="b" t="t" l="l"/>
              <a:pathLst>
                <a:path h="412412" w="412412">
                  <a:moveTo>
                    <a:pt x="0" y="0"/>
                  </a:moveTo>
                  <a:lnTo>
                    <a:pt x="412412" y="0"/>
                  </a:lnTo>
                  <a:lnTo>
                    <a:pt x="412412" y="412413"/>
                  </a:lnTo>
                  <a:lnTo>
                    <a:pt x="0" y="4124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2" id="12"/>
            <p:cNvSpPr txBox="true"/>
            <p:nvPr/>
          </p:nvSpPr>
          <p:spPr>
            <a:xfrm rot="0">
              <a:off x="7286031" y="5091790"/>
              <a:ext cx="1766377" cy="2024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122"/>
                </a:lnSpc>
                <a:spcBef>
                  <a:spcPct val="0"/>
                </a:spcBef>
              </a:pPr>
              <a:r>
                <a:rPr lang="en-US" b="true" sz="1078">
                  <a:solidFill>
                    <a:srgbClr val="000000"/>
                  </a:solidFill>
                  <a:latin typeface="Clear Sans Bold"/>
                  <a:ea typeface="Clear Sans Bold"/>
                  <a:cs typeface="Clear Sans Bold"/>
                  <a:sym typeface="Clear Sans Bold"/>
                </a:rPr>
                <a:t>aupex.org</a:t>
              </a: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9822103" y="-787717"/>
            <a:ext cx="10146488" cy="2126920"/>
            <a:chOff x="0" y="0"/>
            <a:chExt cx="13528651" cy="2835894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5833301" y="25710"/>
              <a:ext cx="4814019" cy="2810184"/>
            </a:xfrm>
            <a:custGeom>
              <a:avLst/>
              <a:gdLst/>
              <a:ahLst/>
              <a:cxnLst/>
              <a:rect r="r" b="b" t="t" l="l"/>
              <a:pathLst>
                <a:path h="2810184" w="4814019">
                  <a:moveTo>
                    <a:pt x="0" y="0"/>
                  </a:moveTo>
                  <a:lnTo>
                    <a:pt x="4814020" y="0"/>
                  </a:lnTo>
                  <a:lnTo>
                    <a:pt x="4814020" y="2810184"/>
                  </a:lnTo>
                  <a:lnTo>
                    <a:pt x="0" y="28101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alphaModFix amt="35000"/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8714632" y="25710"/>
              <a:ext cx="4814019" cy="2810184"/>
            </a:xfrm>
            <a:custGeom>
              <a:avLst/>
              <a:gdLst/>
              <a:ahLst/>
              <a:cxnLst/>
              <a:rect r="r" b="b" t="t" l="l"/>
              <a:pathLst>
                <a:path h="2810184" w="4814019">
                  <a:moveTo>
                    <a:pt x="0" y="0"/>
                  </a:moveTo>
                  <a:lnTo>
                    <a:pt x="4814019" y="0"/>
                  </a:lnTo>
                  <a:lnTo>
                    <a:pt x="4814019" y="2810184"/>
                  </a:lnTo>
                  <a:lnTo>
                    <a:pt x="0" y="28101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alphaModFix amt="35000"/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4814019" cy="2810184"/>
            </a:xfrm>
            <a:custGeom>
              <a:avLst/>
              <a:gdLst/>
              <a:ahLst/>
              <a:cxnLst/>
              <a:rect r="r" b="b" t="t" l="l"/>
              <a:pathLst>
                <a:path h="2810184" w="4814019">
                  <a:moveTo>
                    <a:pt x="0" y="0"/>
                  </a:moveTo>
                  <a:lnTo>
                    <a:pt x="4814019" y="0"/>
                  </a:lnTo>
                  <a:lnTo>
                    <a:pt x="4814019" y="2810184"/>
                  </a:lnTo>
                  <a:lnTo>
                    <a:pt x="0" y="28101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alphaModFix amt="35000"/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2881330" y="0"/>
              <a:ext cx="4814019" cy="2810184"/>
            </a:xfrm>
            <a:custGeom>
              <a:avLst/>
              <a:gdLst/>
              <a:ahLst/>
              <a:cxnLst/>
              <a:rect r="r" b="b" t="t" l="l"/>
              <a:pathLst>
                <a:path h="2810184" w="4814019">
                  <a:moveTo>
                    <a:pt x="0" y="0"/>
                  </a:moveTo>
                  <a:lnTo>
                    <a:pt x="4814020" y="0"/>
                  </a:lnTo>
                  <a:lnTo>
                    <a:pt x="4814020" y="2810184"/>
                  </a:lnTo>
                  <a:lnTo>
                    <a:pt x="0" y="28101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alphaModFix amt="35000"/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 l="0" t="0" r="0" b="0"/>
              </a:stretch>
            </a:blipFill>
          </p:spPr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11086" r="0" b="-11086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-27458773" y="-27302667"/>
            <a:ext cx="81477744" cy="48120616"/>
          </a:xfrm>
          <a:custGeom>
            <a:avLst/>
            <a:gdLst/>
            <a:ahLst/>
            <a:cxnLst/>
            <a:rect r="r" b="b" t="t" l="l"/>
            <a:pathLst>
              <a:path h="48120616" w="81477744">
                <a:moveTo>
                  <a:pt x="0" y="0"/>
                </a:moveTo>
                <a:lnTo>
                  <a:pt x="81477744" y="0"/>
                </a:lnTo>
                <a:lnTo>
                  <a:pt x="81477744" y="48120616"/>
                </a:lnTo>
                <a:lnTo>
                  <a:pt x="0" y="481206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52000"/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0" y="1143000"/>
            <a:ext cx="18288000" cy="9144000"/>
          </a:xfrm>
          <a:custGeom>
            <a:avLst/>
            <a:gdLst/>
            <a:ahLst/>
            <a:cxnLst/>
            <a:rect r="r" b="b" t="t" l="l"/>
            <a:pathLst>
              <a:path h="9144000" w="18288000">
                <a:moveTo>
                  <a:pt x="0" y="0"/>
                </a:moveTo>
                <a:lnTo>
                  <a:pt x="18288000" y="0"/>
                </a:lnTo>
                <a:lnTo>
                  <a:pt x="18288000" y="9144000"/>
                </a:lnTo>
                <a:lnTo>
                  <a:pt x="0" y="91440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4794788" y="1683152"/>
            <a:ext cx="8698424" cy="4534599"/>
            <a:chOff x="0" y="0"/>
            <a:chExt cx="11597899" cy="6046132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1597899" cy="6046132"/>
            </a:xfrm>
            <a:custGeom>
              <a:avLst/>
              <a:gdLst/>
              <a:ahLst/>
              <a:cxnLst/>
              <a:rect r="r" b="b" t="t" l="l"/>
              <a:pathLst>
                <a:path h="6046132" w="11597899">
                  <a:moveTo>
                    <a:pt x="0" y="0"/>
                  </a:moveTo>
                  <a:lnTo>
                    <a:pt x="11597899" y="0"/>
                  </a:lnTo>
                  <a:lnTo>
                    <a:pt x="11597899" y="6046132"/>
                  </a:lnTo>
                  <a:lnTo>
                    <a:pt x="0" y="604613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4366843" y="5018706"/>
              <a:ext cx="376713" cy="339042"/>
            </a:xfrm>
            <a:custGeom>
              <a:avLst/>
              <a:gdLst/>
              <a:ahLst/>
              <a:cxnLst/>
              <a:rect r="r" b="b" t="t" l="l"/>
              <a:pathLst>
                <a:path h="339042" w="376713">
                  <a:moveTo>
                    <a:pt x="0" y="0"/>
                  </a:moveTo>
                  <a:lnTo>
                    <a:pt x="376713" y="0"/>
                  </a:lnTo>
                  <a:lnTo>
                    <a:pt x="376713" y="339042"/>
                  </a:lnTo>
                  <a:lnTo>
                    <a:pt x="0" y="3390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8" id="8"/>
            <p:cNvSpPr txBox="true"/>
            <p:nvPr/>
          </p:nvSpPr>
          <p:spPr>
            <a:xfrm rot="0">
              <a:off x="4743556" y="5091790"/>
              <a:ext cx="1617045" cy="2024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122"/>
                </a:lnSpc>
                <a:spcBef>
                  <a:spcPct val="0"/>
                </a:spcBef>
              </a:pPr>
              <a:r>
                <a:rPr lang="en-US" b="true" sz="1078">
                  <a:solidFill>
                    <a:srgbClr val="000000"/>
                  </a:solidFill>
                  <a:latin typeface="Clear Sans Bold"/>
                  <a:ea typeface="Clear Sans Bold"/>
                  <a:cs typeface="Clear Sans Bold"/>
                  <a:sym typeface="Clear Sans Bold"/>
                </a:rPr>
                <a:t>up_aupex</a:t>
              </a:r>
            </a:p>
          </p:txBody>
        </p:sp>
        <p:sp>
          <p:nvSpPr>
            <p:cNvPr name="Freeform 9" id="9"/>
            <p:cNvSpPr/>
            <p:nvPr/>
          </p:nvSpPr>
          <p:spPr>
            <a:xfrm flipH="false" flipV="false" rot="0">
              <a:off x="5774680" y="4990784"/>
              <a:ext cx="186584" cy="394886"/>
            </a:xfrm>
            <a:custGeom>
              <a:avLst/>
              <a:gdLst/>
              <a:ahLst/>
              <a:cxnLst/>
              <a:rect r="r" b="b" t="t" l="l"/>
              <a:pathLst>
                <a:path h="394886" w="186584">
                  <a:moveTo>
                    <a:pt x="0" y="0"/>
                  </a:moveTo>
                  <a:lnTo>
                    <a:pt x="186584" y="0"/>
                  </a:lnTo>
                  <a:lnTo>
                    <a:pt x="186584" y="394886"/>
                  </a:lnTo>
                  <a:lnTo>
                    <a:pt x="0" y="3948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6050773" y="5091790"/>
              <a:ext cx="1143911" cy="2024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122"/>
                </a:lnSpc>
                <a:spcBef>
                  <a:spcPct val="0"/>
                </a:spcBef>
              </a:pPr>
              <a:r>
                <a:rPr lang="en-US" b="true" sz="1078">
                  <a:solidFill>
                    <a:srgbClr val="000000"/>
                  </a:solidFill>
                  <a:latin typeface="Clear Sans Bold"/>
                  <a:ea typeface="Clear Sans Bold"/>
                  <a:cs typeface="Clear Sans Bold"/>
                  <a:sym typeface="Clear Sans Bold"/>
                </a:rPr>
                <a:t>aupex</a:t>
              </a:r>
            </a:p>
          </p:txBody>
        </p:sp>
        <p:sp>
          <p:nvSpPr>
            <p:cNvPr name="Freeform 11" id="11"/>
            <p:cNvSpPr/>
            <p:nvPr/>
          </p:nvSpPr>
          <p:spPr>
            <a:xfrm flipH="false" flipV="false" rot="0">
              <a:off x="6782272" y="4990784"/>
              <a:ext cx="412412" cy="412412"/>
            </a:xfrm>
            <a:custGeom>
              <a:avLst/>
              <a:gdLst/>
              <a:ahLst/>
              <a:cxnLst/>
              <a:rect r="r" b="b" t="t" l="l"/>
              <a:pathLst>
                <a:path h="412412" w="412412">
                  <a:moveTo>
                    <a:pt x="0" y="0"/>
                  </a:moveTo>
                  <a:lnTo>
                    <a:pt x="412412" y="0"/>
                  </a:lnTo>
                  <a:lnTo>
                    <a:pt x="412412" y="412413"/>
                  </a:lnTo>
                  <a:lnTo>
                    <a:pt x="0" y="4124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2" id="12"/>
            <p:cNvSpPr txBox="true"/>
            <p:nvPr/>
          </p:nvSpPr>
          <p:spPr>
            <a:xfrm rot="0">
              <a:off x="7286031" y="5091790"/>
              <a:ext cx="1766377" cy="20240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122"/>
                </a:lnSpc>
                <a:spcBef>
                  <a:spcPct val="0"/>
                </a:spcBef>
              </a:pPr>
              <a:r>
                <a:rPr lang="en-US" b="true" sz="1078">
                  <a:solidFill>
                    <a:srgbClr val="000000"/>
                  </a:solidFill>
                  <a:latin typeface="Clear Sans Bold"/>
                  <a:ea typeface="Clear Sans Bold"/>
                  <a:cs typeface="Clear Sans Bold"/>
                  <a:sym typeface="Clear Sans Bold"/>
                </a:rPr>
                <a:t>aupex.org</a:t>
              </a: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9822103" y="-787717"/>
            <a:ext cx="10146488" cy="2126920"/>
            <a:chOff x="0" y="0"/>
            <a:chExt cx="13528651" cy="2835894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5833301" y="25710"/>
              <a:ext cx="4814019" cy="2810184"/>
            </a:xfrm>
            <a:custGeom>
              <a:avLst/>
              <a:gdLst/>
              <a:ahLst/>
              <a:cxnLst/>
              <a:rect r="r" b="b" t="t" l="l"/>
              <a:pathLst>
                <a:path h="2810184" w="4814019">
                  <a:moveTo>
                    <a:pt x="0" y="0"/>
                  </a:moveTo>
                  <a:lnTo>
                    <a:pt x="4814020" y="0"/>
                  </a:lnTo>
                  <a:lnTo>
                    <a:pt x="4814020" y="2810184"/>
                  </a:lnTo>
                  <a:lnTo>
                    <a:pt x="0" y="28101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alphaModFix amt="35000"/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8714632" y="25710"/>
              <a:ext cx="4814019" cy="2810184"/>
            </a:xfrm>
            <a:custGeom>
              <a:avLst/>
              <a:gdLst/>
              <a:ahLst/>
              <a:cxnLst/>
              <a:rect r="r" b="b" t="t" l="l"/>
              <a:pathLst>
                <a:path h="2810184" w="4814019">
                  <a:moveTo>
                    <a:pt x="0" y="0"/>
                  </a:moveTo>
                  <a:lnTo>
                    <a:pt x="4814019" y="0"/>
                  </a:lnTo>
                  <a:lnTo>
                    <a:pt x="4814019" y="2810184"/>
                  </a:lnTo>
                  <a:lnTo>
                    <a:pt x="0" y="28101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alphaModFix amt="35000"/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4814019" cy="2810184"/>
            </a:xfrm>
            <a:custGeom>
              <a:avLst/>
              <a:gdLst/>
              <a:ahLst/>
              <a:cxnLst/>
              <a:rect r="r" b="b" t="t" l="l"/>
              <a:pathLst>
                <a:path h="2810184" w="4814019">
                  <a:moveTo>
                    <a:pt x="0" y="0"/>
                  </a:moveTo>
                  <a:lnTo>
                    <a:pt x="4814019" y="0"/>
                  </a:lnTo>
                  <a:lnTo>
                    <a:pt x="4814019" y="2810184"/>
                  </a:lnTo>
                  <a:lnTo>
                    <a:pt x="0" y="28101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alphaModFix amt="35000"/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2881330" y="0"/>
              <a:ext cx="4814019" cy="2810184"/>
            </a:xfrm>
            <a:custGeom>
              <a:avLst/>
              <a:gdLst/>
              <a:ahLst/>
              <a:cxnLst/>
              <a:rect r="r" b="b" t="t" l="l"/>
              <a:pathLst>
                <a:path h="2810184" w="4814019">
                  <a:moveTo>
                    <a:pt x="0" y="0"/>
                  </a:moveTo>
                  <a:lnTo>
                    <a:pt x="4814020" y="0"/>
                  </a:lnTo>
                  <a:lnTo>
                    <a:pt x="4814020" y="2810184"/>
                  </a:lnTo>
                  <a:lnTo>
                    <a:pt x="0" y="28101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alphaModFix amt="35000"/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18" id="18"/>
          <p:cNvGrpSpPr/>
          <p:nvPr/>
        </p:nvGrpSpPr>
        <p:grpSpPr>
          <a:xfrm rot="-304335">
            <a:off x="-1200906" y="6709456"/>
            <a:ext cx="22706585" cy="4755490"/>
            <a:chOff x="0" y="0"/>
            <a:chExt cx="5980335" cy="1252475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5980335" cy="1252475"/>
            </a:xfrm>
            <a:custGeom>
              <a:avLst/>
              <a:gdLst/>
              <a:ahLst/>
              <a:cxnLst/>
              <a:rect r="r" b="b" t="t" l="l"/>
              <a:pathLst>
                <a:path h="1252475" w="5980335">
                  <a:moveTo>
                    <a:pt x="0" y="0"/>
                  </a:moveTo>
                  <a:lnTo>
                    <a:pt x="5980335" y="0"/>
                  </a:lnTo>
                  <a:lnTo>
                    <a:pt x="5980335" y="1252475"/>
                  </a:lnTo>
                  <a:lnTo>
                    <a:pt x="0" y="1252475"/>
                  </a:lnTo>
                  <a:close/>
                </a:path>
              </a:pathLst>
            </a:custGeom>
            <a:solidFill>
              <a:srgbClr val="FFFFFE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38100"/>
              <a:ext cx="5980335" cy="12905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21" id="21"/>
          <p:cNvSpPr txBox="true"/>
          <p:nvPr/>
        </p:nvSpPr>
        <p:spPr>
          <a:xfrm rot="0">
            <a:off x="5522360" y="7258317"/>
            <a:ext cx="7243279" cy="13383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949"/>
              </a:lnSpc>
            </a:pPr>
            <a:r>
              <a:rPr lang="en-US" sz="7820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Añadir un título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7448996" y="8530014"/>
            <a:ext cx="3390007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Añadir un subtítulo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79000" y="-115960"/>
            <a:ext cx="4391453" cy="2289321"/>
          </a:xfrm>
          <a:custGeom>
            <a:avLst/>
            <a:gdLst/>
            <a:ahLst/>
            <a:cxnLst/>
            <a:rect r="r" b="b" t="t" l="l"/>
            <a:pathLst>
              <a:path h="2289321" w="4391453">
                <a:moveTo>
                  <a:pt x="0" y="0"/>
                </a:moveTo>
                <a:lnTo>
                  <a:pt x="4391454" y="0"/>
                </a:lnTo>
                <a:lnTo>
                  <a:pt x="4391454" y="2289320"/>
                </a:lnTo>
                <a:lnTo>
                  <a:pt x="0" y="22893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4464645" y="1090203"/>
            <a:ext cx="4136551" cy="364090"/>
            <a:chOff x="0" y="0"/>
            <a:chExt cx="5515402" cy="485453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32867"/>
              <a:ext cx="443431" cy="399088"/>
            </a:xfrm>
            <a:custGeom>
              <a:avLst/>
              <a:gdLst/>
              <a:ahLst/>
              <a:cxnLst/>
              <a:rect r="r" b="b" t="t" l="l"/>
              <a:pathLst>
                <a:path h="399088" w="443431">
                  <a:moveTo>
                    <a:pt x="0" y="0"/>
                  </a:moveTo>
                  <a:lnTo>
                    <a:pt x="443431" y="0"/>
                  </a:lnTo>
                  <a:lnTo>
                    <a:pt x="443431" y="399088"/>
                  </a:lnTo>
                  <a:lnTo>
                    <a:pt x="0" y="3990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5" id="5"/>
            <p:cNvSpPr txBox="true"/>
            <p:nvPr/>
          </p:nvSpPr>
          <p:spPr>
            <a:xfrm rot="0">
              <a:off x="443431" y="126732"/>
              <a:ext cx="1903431" cy="23040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320"/>
                </a:lnSpc>
                <a:spcBef>
                  <a:spcPct val="0"/>
                </a:spcBef>
              </a:pPr>
              <a:r>
                <a:rPr lang="en-US" b="true" sz="1269">
                  <a:solidFill>
                    <a:srgbClr val="000000"/>
                  </a:solidFill>
                  <a:latin typeface="Clear Sans Bold"/>
                  <a:ea typeface="Clear Sans Bold"/>
                  <a:cs typeface="Clear Sans Bold"/>
                  <a:sym typeface="Clear Sans Bold"/>
                </a:rPr>
                <a:t>up_aupex</a:t>
              </a:r>
            </a:p>
          </p:txBody>
        </p:sp>
        <p:sp>
          <p:nvSpPr>
            <p:cNvPr name="Freeform 6" id="6"/>
            <p:cNvSpPr/>
            <p:nvPr/>
          </p:nvSpPr>
          <p:spPr>
            <a:xfrm flipH="false" flipV="false" rot="0">
              <a:off x="1657172" y="0"/>
              <a:ext cx="219628" cy="464822"/>
            </a:xfrm>
            <a:custGeom>
              <a:avLst/>
              <a:gdLst/>
              <a:ahLst/>
              <a:cxnLst/>
              <a:rect r="r" b="b" t="t" l="l"/>
              <a:pathLst>
                <a:path h="464822" w="219628">
                  <a:moveTo>
                    <a:pt x="0" y="0"/>
                  </a:moveTo>
                  <a:lnTo>
                    <a:pt x="219629" y="0"/>
                  </a:lnTo>
                  <a:lnTo>
                    <a:pt x="219629" y="464822"/>
                  </a:lnTo>
                  <a:lnTo>
                    <a:pt x="0" y="46482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7" id="7"/>
            <p:cNvSpPr txBox="true"/>
            <p:nvPr/>
          </p:nvSpPr>
          <p:spPr>
            <a:xfrm rot="0">
              <a:off x="1982163" y="126732"/>
              <a:ext cx="1346503" cy="23040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320"/>
                </a:lnSpc>
                <a:spcBef>
                  <a:spcPct val="0"/>
                </a:spcBef>
              </a:pPr>
              <a:r>
                <a:rPr lang="en-US" b="true" sz="1269">
                  <a:solidFill>
                    <a:srgbClr val="000000"/>
                  </a:solidFill>
                  <a:latin typeface="Clear Sans Bold"/>
                  <a:ea typeface="Clear Sans Bold"/>
                  <a:cs typeface="Clear Sans Bold"/>
                  <a:sym typeface="Clear Sans Bold"/>
                </a:rPr>
                <a:t>aupex</a:t>
              </a:r>
            </a:p>
          </p:txBody>
        </p:sp>
        <p:sp>
          <p:nvSpPr>
            <p:cNvPr name="Freeform 8" id="8"/>
            <p:cNvSpPr/>
            <p:nvPr/>
          </p:nvSpPr>
          <p:spPr>
            <a:xfrm flipH="false" flipV="false" rot="0">
              <a:off x="2843213" y="0"/>
              <a:ext cx="485453" cy="485453"/>
            </a:xfrm>
            <a:custGeom>
              <a:avLst/>
              <a:gdLst/>
              <a:ahLst/>
              <a:cxnLst/>
              <a:rect r="r" b="b" t="t" l="l"/>
              <a:pathLst>
                <a:path h="485453" w="485453">
                  <a:moveTo>
                    <a:pt x="0" y="0"/>
                  </a:moveTo>
                  <a:lnTo>
                    <a:pt x="485453" y="0"/>
                  </a:lnTo>
                  <a:lnTo>
                    <a:pt x="485453" y="485453"/>
                  </a:lnTo>
                  <a:lnTo>
                    <a:pt x="0" y="48545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9" id="9"/>
            <p:cNvSpPr txBox="true"/>
            <p:nvPr/>
          </p:nvSpPr>
          <p:spPr>
            <a:xfrm rot="0">
              <a:off x="3436191" y="126732"/>
              <a:ext cx="2079211" cy="23040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320"/>
                </a:lnSpc>
                <a:spcBef>
                  <a:spcPct val="0"/>
                </a:spcBef>
              </a:pPr>
              <a:r>
                <a:rPr lang="en-US" b="true" sz="1269">
                  <a:solidFill>
                    <a:srgbClr val="000000"/>
                  </a:solidFill>
                  <a:latin typeface="Clear Sans Bold"/>
                  <a:ea typeface="Clear Sans Bold"/>
                  <a:cs typeface="Clear Sans Bold"/>
                  <a:sym typeface="Clear Sans Bold"/>
                </a:rPr>
                <a:t>aupex.org</a:t>
              </a:r>
            </a:p>
          </p:txBody>
        </p:sp>
      </p:grpSp>
      <p:grpSp>
        <p:nvGrpSpPr>
          <p:cNvPr name="Group 10" id="10"/>
          <p:cNvGrpSpPr/>
          <p:nvPr/>
        </p:nvGrpSpPr>
        <p:grpSpPr>
          <a:xfrm rot="0">
            <a:off x="13470547" y="-259288"/>
            <a:ext cx="5707669" cy="1196449"/>
            <a:chOff x="0" y="0"/>
            <a:chExt cx="7610225" cy="1595266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3281387" y="14463"/>
              <a:ext cx="2708014" cy="1580803"/>
            </a:xfrm>
            <a:custGeom>
              <a:avLst/>
              <a:gdLst/>
              <a:ahLst/>
              <a:cxnLst/>
              <a:rect r="r" b="b" t="t" l="l"/>
              <a:pathLst>
                <a:path h="1580803" w="2708014">
                  <a:moveTo>
                    <a:pt x="0" y="0"/>
                  </a:moveTo>
                  <a:lnTo>
                    <a:pt x="2708013" y="0"/>
                  </a:lnTo>
                  <a:lnTo>
                    <a:pt x="2708013" y="1580803"/>
                  </a:lnTo>
                  <a:lnTo>
                    <a:pt x="0" y="15808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alphaModFix amt="35000"/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4902212" y="14463"/>
              <a:ext cx="2708014" cy="1580803"/>
            </a:xfrm>
            <a:custGeom>
              <a:avLst/>
              <a:gdLst/>
              <a:ahLst/>
              <a:cxnLst/>
              <a:rect r="r" b="b" t="t" l="l"/>
              <a:pathLst>
                <a:path h="1580803" w="2708014">
                  <a:moveTo>
                    <a:pt x="0" y="0"/>
                  </a:moveTo>
                  <a:lnTo>
                    <a:pt x="2708013" y="0"/>
                  </a:lnTo>
                  <a:lnTo>
                    <a:pt x="2708013" y="1580803"/>
                  </a:lnTo>
                  <a:lnTo>
                    <a:pt x="0" y="15808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alphaModFix amt="35000"/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708014" cy="1580803"/>
            </a:xfrm>
            <a:custGeom>
              <a:avLst/>
              <a:gdLst/>
              <a:ahLst/>
              <a:cxnLst/>
              <a:rect r="r" b="b" t="t" l="l"/>
              <a:pathLst>
                <a:path h="1580803" w="2708014">
                  <a:moveTo>
                    <a:pt x="0" y="0"/>
                  </a:moveTo>
                  <a:lnTo>
                    <a:pt x="2708014" y="0"/>
                  </a:lnTo>
                  <a:lnTo>
                    <a:pt x="2708014" y="1580803"/>
                  </a:lnTo>
                  <a:lnTo>
                    <a:pt x="0" y="15808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alphaModFix amt="35000"/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1620825" y="0"/>
              <a:ext cx="2708014" cy="1580803"/>
            </a:xfrm>
            <a:custGeom>
              <a:avLst/>
              <a:gdLst/>
              <a:ahLst/>
              <a:cxnLst/>
              <a:rect r="r" b="b" t="t" l="l"/>
              <a:pathLst>
                <a:path h="1580803" w="2708014">
                  <a:moveTo>
                    <a:pt x="0" y="0"/>
                  </a:moveTo>
                  <a:lnTo>
                    <a:pt x="2708013" y="0"/>
                  </a:lnTo>
                  <a:lnTo>
                    <a:pt x="2708013" y="1580803"/>
                  </a:lnTo>
                  <a:lnTo>
                    <a:pt x="0" y="15808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alphaModFix amt="35000"/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-882198" y="9688775"/>
            <a:ext cx="5707669" cy="1196449"/>
            <a:chOff x="0" y="0"/>
            <a:chExt cx="7610225" cy="1595266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3281387" y="14463"/>
              <a:ext cx="2708014" cy="1580803"/>
            </a:xfrm>
            <a:custGeom>
              <a:avLst/>
              <a:gdLst/>
              <a:ahLst/>
              <a:cxnLst/>
              <a:rect r="r" b="b" t="t" l="l"/>
              <a:pathLst>
                <a:path h="1580803" w="2708014">
                  <a:moveTo>
                    <a:pt x="0" y="0"/>
                  </a:moveTo>
                  <a:lnTo>
                    <a:pt x="2708013" y="0"/>
                  </a:lnTo>
                  <a:lnTo>
                    <a:pt x="2708013" y="1580803"/>
                  </a:lnTo>
                  <a:lnTo>
                    <a:pt x="0" y="15808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alphaModFix amt="35000"/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4902212" y="14463"/>
              <a:ext cx="2708014" cy="1580803"/>
            </a:xfrm>
            <a:custGeom>
              <a:avLst/>
              <a:gdLst/>
              <a:ahLst/>
              <a:cxnLst/>
              <a:rect r="r" b="b" t="t" l="l"/>
              <a:pathLst>
                <a:path h="1580803" w="2708014">
                  <a:moveTo>
                    <a:pt x="0" y="0"/>
                  </a:moveTo>
                  <a:lnTo>
                    <a:pt x="2708013" y="0"/>
                  </a:lnTo>
                  <a:lnTo>
                    <a:pt x="2708013" y="1580803"/>
                  </a:lnTo>
                  <a:lnTo>
                    <a:pt x="0" y="15808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alphaModFix amt="35000"/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2708014" cy="1580803"/>
            </a:xfrm>
            <a:custGeom>
              <a:avLst/>
              <a:gdLst/>
              <a:ahLst/>
              <a:cxnLst/>
              <a:rect r="r" b="b" t="t" l="l"/>
              <a:pathLst>
                <a:path h="1580803" w="2708014">
                  <a:moveTo>
                    <a:pt x="0" y="0"/>
                  </a:moveTo>
                  <a:lnTo>
                    <a:pt x="2708014" y="0"/>
                  </a:lnTo>
                  <a:lnTo>
                    <a:pt x="2708014" y="1580803"/>
                  </a:lnTo>
                  <a:lnTo>
                    <a:pt x="0" y="15808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alphaModFix amt="35000"/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1620825" y="0"/>
              <a:ext cx="2708014" cy="1580803"/>
            </a:xfrm>
            <a:custGeom>
              <a:avLst/>
              <a:gdLst/>
              <a:ahLst/>
              <a:cxnLst/>
              <a:rect r="r" b="b" t="t" l="l"/>
              <a:pathLst>
                <a:path h="1580803" w="2708014">
                  <a:moveTo>
                    <a:pt x="0" y="0"/>
                  </a:moveTo>
                  <a:lnTo>
                    <a:pt x="2708013" y="0"/>
                  </a:lnTo>
                  <a:lnTo>
                    <a:pt x="2708013" y="1580803"/>
                  </a:lnTo>
                  <a:lnTo>
                    <a:pt x="0" y="15808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alphaModFix amt="35000"/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TextBox 20" id="20"/>
          <p:cNvSpPr txBox="true"/>
          <p:nvPr/>
        </p:nvSpPr>
        <p:spPr>
          <a:xfrm rot="0">
            <a:off x="4825471" y="716813"/>
            <a:ext cx="3621360" cy="6626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474"/>
              </a:lnSpc>
            </a:pPr>
            <a:r>
              <a:rPr lang="en-US" sz="3910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Añadir un título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4825471" y="1331862"/>
            <a:ext cx="2758239" cy="4196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17"/>
              </a:lnSpc>
            </a:pPr>
            <a:r>
              <a:rPr lang="en-US" sz="2440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Añadir un subtítulo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DAGbJHmsRQI</dc:identifier>
  <dcterms:modified xsi:type="dcterms:W3CDTF">2011-08-01T06:04:30Z</dcterms:modified>
  <cp:revision>1</cp:revision>
  <dc:title>Presentación</dc:title>
</cp:coreProperties>
</file>